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30E2-5A4F-4A3C-A71B-E7E1780364D2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5793-B9C7-44F4-92E1-81227A382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this Gideon and how will he help 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 how to use the database to </a:t>
            </a:r>
          </a:p>
          <a:p>
            <a:r>
              <a:rPr lang="en-US" dirty="0" smtClean="0"/>
              <a:t>Solve the Microbiology Unknown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How to Begin</a:t>
            </a:r>
            <a:br>
              <a:rPr lang="en-US" dirty="0" smtClean="0"/>
            </a:br>
            <a:r>
              <a:rPr lang="en-US" sz="3200" dirty="0" smtClean="0"/>
              <a:t>Access the library webpage either in the library are through the student Intranet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5882217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057400" y="4267200"/>
            <a:ext cx="28194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388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 and click on the database A-Z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Gideon link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752600" y="3810000"/>
            <a:ext cx="4038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2895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G-H.</a:t>
            </a:r>
          </a:p>
          <a:p>
            <a:r>
              <a:rPr lang="en-US" dirty="0" smtClean="0"/>
              <a:t>When that is loaded then scroll down to </a:t>
            </a:r>
          </a:p>
          <a:p>
            <a:r>
              <a:rPr lang="en-US" dirty="0" smtClean="0"/>
              <a:t>Gideon.  </a:t>
            </a:r>
          </a:p>
          <a:p>
            <a:r>
              <a:rPr lang="en-US" dirty="0" smtClean="0"/>
              <a:t>The name and link will</a:t>
            </a:r>
          </a:p>
          <a:p>
            <a:r>
              <a:rPr lang="en-US" dirty="0" smtClean="0"/>
              <a:t>appear here.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rot="16200000" flipH="1">
            <a:off x="2591663" y="3658463"/>
            <a:ext cx="1141274" cy="31242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Success! You have made it to the site.  Now what?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Middle tab labeled “Microbiology”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3600" y="2514600"/>
            <a:ext cx="17526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Anatomy of the site.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Search engine to find the microbe quickly.  This is useful since bacteria names change often.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List of all the microbes on the site.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Characteristics of the bacteria</a:t>
            </a:r>
          </a:p>
          <a:p>
            <a:pPr marL="342900" indent="-342900">
              <a:buAutoNum type="arabicPeriod"/>
            </a:pPr>
            <a:r>
              <a:rPr lang="en-US" dirty="0" smtClean="0"/>
              <a:t>Method of printing the page</a:t>
            </a:r>
          </a:p>
          <a:p>
            <a:pPr marL="342900" indent="-342900">
              <a:buAutoNum type="arabicPeriod"/>
            </a:pPr>
            <a:r>
              <a:rPr lang="en-US" dirty="0" smtClean="0"/>
              <a:t>Method of comparing more than one bacteria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1828800"/>
            <a:ext cx="33528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3505200"/>
            <a:ext cx="11430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57400" y="3200400"/>
            <a:ext cx="2819400" cy="9144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62200" y="2590800"/>
            <a:ext cx="4648200" cy="1981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438400" y="5181600"/>
            <a:ext cx="17526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the Name of the Bacterium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83" y="12954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371600"/>
            <a:ext cx="2362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Microbe names change frequently as we learn more and more about them.  This will eventually make for better taxonomy but annoys us now.</a:t>
            </a:r>
          </a:p>
          <a:p>
            <a:r>
              <a:rPr lang="en-US" dirty="0" smtClean="0"/>
              <a:t>Always check a microbe’s name.  Here we typed in Bacillus </a:t>
            </a:r>
            <a:r>
              <a:rPr lang="en-US" dirty="0" err="1" smtClean="0"/>
              <a:t>sphaericus</a:t>
            </a:r>
            <a:r>
              <a:rPr lang="en-US" dirty="0" smtClean="0"/>
              <a:t> and discovered that it is now called </a:t>
            </a:r>
            <a:r>
              <a:rPr lang="en-US" dirty="0" err="1" smtClean="0"/>
              <a:t>Lysinibacillus</a:t>
            </a:r>
            <a:r>
              <a:rPr lang="en-US" dirty="0" smtClean="0"/>
              <a:t> </a:t>
            </a:r>
            <a:r>
              <a:rPr lang="en-US" dirty="0" err="1" smtClean="0"/>
              <a:t>sphaericus</a:t>
            </a:r>
            <a:r>
              <a:rPr lang="en-US" dirty="0" smtClean="0"/>
              <a:t>.  We would never have guessed if we just scrolled through the microbes.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83" y="18288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9050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information on Bacillus cereus.  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We checked the name of the microbe and have found it in the list.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on the name in the list (not the box) and the general features appear to the right.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83" y="20574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225689"/>
            <a:ext cx="2514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Clicking on the phenotype tab gives information on the metabolic tests.</a:t>
            </a:r>
          </a:p>
          <a:p>
            <a:pPr marL="342900" indent="-342900">
              <a:buAutoNum type="arabicPeriod"/>
            </a:pPr>
            <a:r>
              <a:rPr lang="en-US" dirty="0" smtClean="0"/>
              <a:t>Remember </a:t>
            </a:r>
            <a:endParaRPr lang="en-US" dirty="0"/>
          </a:p>
          <a:p>
            <a:pPr marL="800100" lvl="1" indent="-342900"/>
            <a:r>
              <a:rPr lang="en-US" dirty="0" smtClean="0"/>
              <a:t>+  is  a positive result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is a negative result</a:t>
            </a:r>
          </a:p>
          <a:p>
            <a:pPr marL="800100" lvl="1" indent="-342900"/>
            <a:r>
              <a:rPr lang="en-US" dirty="0" smtClean="0"/>
              <a:t>V means the results are variable due to strains</a:t>
            </a:r>
          </a:p>
          <a:p>
            <a:pPr marL="800100" lvl="1" indent="-342900"/>
            <a:r>
              <a:rPr lang="en-US" dirty="0" smtClean="0"/>
              <a:t>D means that the results are </a:t>
            </a:r>
            <a:r>
              <a:rPr lang="en-US" dirty="0" err="1" smtClean="0"/>
              <a:t>demonstratable</a:t>
            </a:r>
            <a:r>
              <a:rPr lang="en-US" dirty="0" smtClean="0"/>
              <a:t> but not a 100% of the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out what tests to do when you have two or three microbes left.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83" y="15240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on the box in front of the name of the two or three microbes from the list.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on compare tab at the bottom of the page.</a:t>
            </a:r>
          </a:p>
          <a:p>
            <a:pPr marL="342900" indent="-342900">
              <a:buAutoNum type="arabicPeriod"/>
            </a:pPr>
            <a:r>
              <a:rPr lang="en-US" dirty="0" smtClean="0"/>
              <a:t>Voila! A list of how the two microbes are different.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344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Who is this Gideon and how will he help me?</vt:lpstr>
      <vt:lpstr>How to Begin Access the library webpage either in the library are through the student Intranet </vt:lpstr>
      <vt:lpstr>Find the Gideon link</vt:lpstr>
      <vt:lpstr>Success! You have made it to the site.  Now what?</vt:lpstr>
      <vt:lpstr>Anatomy of the site.</vt:lpstr>
      <vt:lpstr>Checking the Name of the Bacterium</vt:lpstr>
      <vt:lpstr>General information</vt:lpstr>
      <vt:lpstr>More information</vt:lpstr>
      <vt:lpstr>Finding out what tests to do when you have two or three microbes left.</vt:lpstr>
    </vt:vector>
  </TitlesOfParts>
  <Company>LCCC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mbrady</dc:creator>
  <cp:lastModifiedBy>mbrady</cp:lastModifiedBy>
  <cp:revision>9</cp:revision>
  <dcterms:created xsi:type="dcterms:W3CDTF">2010-04-16T16:39:21Z</dcterms:created>
  <dcterms:modified xsi:type="dcterms:W3CDTF">2010-04-16T17:09:51Z</dcterms:modified>
</cp:coreProperties>
</file>